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C65A4-AF64-0CAE-58BA-1877FBE00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153175-AF13-A06A-EF14-40E2C20FF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9EDD7-60B7-BB73-C513-0268410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44013-5B90-DD18-7DF1-CBDEFE83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A587C-24BE-2D0F-C4AE-84EF3DA1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B5F6A-6436-03D4-36D5-BC0E9780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C72DE-9B3B-FF91-DB72-91F3B4BDD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25D1D-48AC-27CB-9F77-FB14E78F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FD470-F534-7347-1B55-5C96A758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BC0BC-D8C9-4757-EB2D-B0B0BC0A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6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5BFEDE-6970-12FD-C662-B904807289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22F1EC-AE08-8B2F-12D4-2F55800D8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A7C44-CF0A-34FF-0438-1C5559E2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E7141-447E-9AC3-C2D5-7DC6DAB5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EC361-908B-9ECC-46D1-C3BFB3287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0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EAF468-2137-1E57-315E-3C8FAA5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C9019-FABC-BED8-40D7-719DAE0C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BA4879-A41A-F499-52ED-9FA13CC7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BD685B-6A0F-AB9B-B4E7-E2529A5E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EA40D-BCD8-DD09-3635-AA848D19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8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1610B-C96C-CA99-6866-8C7421C6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4F9A3F-FE18-1C88-D625-412EAEE4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C60A3-78EB-864A-96CE-647F56D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012F8-8F0F-4501-0637-834E9738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4F123-37C2-4179-E77B-723CA7A7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1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AA01-3913-F1C6-DDBC-DB42D5FA8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9E5D78-C85B-95BF-8480-C7655C467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5A8992-E717-FF30-D1E1-0D5F77BEA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C3B90-DD66-7C00-B013-1CFB1C9C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03BA5F-1F34-D36C-2D73-287410F5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146B48-7FD8-D84E-4FDE-6E17CFAB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806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B7884-31A2-6FF6-A9D2-F8A2DEF9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A585A8-7487-B09A-4C85-DF21D8A11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983922-0C03-6319-280D-39718B160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E9C7DE-68E9-2D8E-283F-8992C62BE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877ACF-9C23-4ECF-84AC-9BA6EB484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9BBCC7-78BC-E810-EB2E-B11FE3A42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ACDCB1-CC67-FA5D-B118-11AE6619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E5A205F-7631-E80F-19F1-A51DCD5F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65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83606-BB85-68C7-3BF1-22558EAC5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ACB941-DC49-1A48-04E9-D8AF31CE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4EEE61-43BD-59CA-127E-C7E6E287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3801E-7457-2D8F-2459-5B3B133A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25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D0F7FC-9231-C499-DB50-FB58B4A3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C8F30E-090C-1D7B-263B-3F8CD759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F1CA2-E4D5-A658-B99C-108A6825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0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C694-C773-5533-649C-2F58F18B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A6B88-09B8-C796-CF4C-7ABE7490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E50FF8-179C-16C2-45AF-E5C7FCF2D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DA1AA-B745-CEDE-8E66-CFCD7598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EE8FE-224C-62AA-6244-D8F0315C3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634B6A-8A71-3636-8223-A1127EA3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79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C1F50-65D7-18C4-172A-8EC377FA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9F54BA-274B-828E-1F04-D3FE6C799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C385DB-13A9-6F34-4958-4E008C12A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3F6CBE-5804-A3B1-DE0E-3CBF7D63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478D97-8201-7D5F-920C-59EB0C7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4FA6B-140A-E370-7850-174E5686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99D789-01F5-ECD5-3689-993CC5E9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7F58BC-62EF-CC00-D8A9-7B9BC1C3B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567B6-CB4C-683E-F47D-B48AD80C32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9E0D66-F2E2-4696-B829-A507C49F3CAD}" type="datetimeFigureOut">
              <a:rPr lang="ko-KR" altLang="en-US" smtClean="0"/>
              <a:t>2025-05-02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19DB-34A0-82CF-A7DF-51BA5914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F77F1-323C-72D5-B6AB-37450DE8D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DE723-DD52-4811-9FB0-4C86B5FD3D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79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해양 포유류, 수영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9050DE-D6C3-1104-23EE-35E6A8610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22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D7C0D-5C78-4559-00A1-2F0EC50F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5F7321-6FFF-99EE-4356-D7F1A8874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238" cy="6858000"/>
          </a:xfrm>
        </p:spPr>
      </p:pic>
    </p:spTree>
    <p:extLst>
      <p:ext uri="{BB962C8B-B14F-4D97-AF65-F5344CB8AC3E}">
        <p14:creationId xmlns:p14="http://schemas.microsoft.com/office/powerpoint/2010/main" val="133991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3F42E-DD82-2481-1E18-DD1C761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폰트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A737BEB-0999-E62B-EAF3-5188A041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774" cy="6858000"/>
          </a:xfrm>
        </p:spPr>
      </p:pic>
    </p:spTree>
    <p:extLst>
      <p:ext uri="{BB962C8B-B14F-4D97-AF65-F5344CB8AC3E}">
        <p14:creationId xmlns:p14="http://schemas.microsoft.com/office/powerpoint/2010/main" val="191844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A37D7-88CA-EA7E-B99E-10EFCA86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폰트, 스크린샷, 친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A42464-C0D5-552D-D0C4-10E9C7A7B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183" cy="6858000"/>
          </a:xfrm>
        </p:spPr>
      </p:pic>
    </p:spTree>
    <p:extLst>
      <p:ext uri="{BB962C8B-B14F-4D97-AF65-F5344CB8AC3E}">
        <p14:creationId xmlns:p14="http://schemas.microsoft.com/office/powerpoint/2010/main" val="387967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10F3E-2255-05AD-6538-D514DC10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920064-970E-79A8-AB5E-7F15606D9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410" cy="6858000"/>
          </a:xfrm>
        </p:spPr>
      </p:pic>
    </p:spTree>
    <p:extLst>
      <p:ext uri="{BB962C8B-B14F-4D97-AF65-F5344CB8AC3E}">
        <p14:creationId xmlns:p14="http://schemas.microsoft.com/office/powerpoint/2010/main" val="286940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020F1-6BCF-CDAF-C49C-634C4753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7C2757-A1C0-6954-4977-0A61D7F6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87797" cy="6858001"/>
          </a:xfrm>
        </p:spPr>
      </p:pic>
    </p:spTree>
    <p:extLst>
      <p:ext uri="{BB962C8B-B14F-4D97-AF65-F5344CB8AC3E}">
        <p14:creationId xmlns:p14="http://schemas.microsoft.com/office/powerpoint/2010/main" val="204261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87C0D-47E6-7C64-6037-8627E19C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물, 수영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C4AA9E-8ADA-AA17-CDFD-7EDE688B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926" cy="6858000"/>
          </a:xfrm>
        </p:spPr>
      </p:pic>
    </p:spTree>
    <p:extLst>
      <p:ext uri="{BB962C8B-B14F-4D97-AF65-F5344CB8AC3E}">
        <p14:creationId xmlns:p14="http://schemas.microsoft.com/office/powerpoint/2010/main" val="228722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0330-C118-B5B5-AF33-39D70674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번호, 폰트이(가) 표시된 사진">
            <a:extLst>
              <a:ext uri="{FF2B5EF4-FFF2-40B4-BE49-F238E27FC236}">
                <a16:creationId xmlns:a16="http://schemas.microsoft.com/office/drawing/2014/main" id="{FC96C36C-005C-F189-A6DB-24DE9A59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98570" cy="6858001"/>
          </a:xfrm>
        </p:spPr>
      </p:pic>
    </p:spTree>
    <p:extLst>
      <p:ext uri="{BB962C8B-B14F-4D97-AF65-F5344CB8AC3E}">
        <p14:creationId xmlns:p14="http://schemas.microsoft.com/office/powerpoint/2010/main" val="267553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6AB30-5318-37BE-5031-1646F7AA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2E42B8-E724-412D-9176-DB2B111A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6374" cy="6858000"/>
          </a:xfrm>
        </p:spPr>
      </p:pic>
    </p:spTree>
    <p:extLst>
      <p:ext uri="{BB962C8B-B14F-4D97-AF65-F5344CB8AC3E}">
        <p14:creationId xmlns:p14="http://schemas.microsoft.com/office/powerpoint/2010/main" val="302840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6DD1F-0C33-F6CD-F40F-86E2013A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수영, 물, 암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0883F-1CBA-7795-5F0A-A6959A8FA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6790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C2638-BF82-18CF-845F-FC9779AE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물고기, 텍스트, 가오리, 연골 어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F171E4-843D-568F-4858-9678B459A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3551" cy="6858001"/>
          </a:xfrm>
        </p:spPr>
      </p:pic>
    </p:spTree>
    <p:extLst>
      <p:ext uri="{BB962C8B-B14F-4D97-AF65-F5344CB8AC3E}">
        <p14:creationId xmlns:p14="http://schemas.microsoft.com/office/powerpoint/2010/main" val="53904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세희 주</dc:creator>
  <cp:lastModifiedBy>세희 주</cp:lastModifiedBy>
  <cp:revision>1</cp:revision>
  <dcterms:created xsi:type="dcterms:W3CDTF">2025-05-02T02:24:05Z</dcterms:created>
  <dcterms:modified xsi:type="dcterms:W3CDTF">2025-05-02T02:32:15Z</dcterms:modified>
</cp:coreProperties>
</file>